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82" r:id="rId3"/>
    <p:sldId id="296" r:id="rId4"/>
    <p:sldId id="31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5B18-7324-1E48-A155-228A7576483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C53E-2175-774C-8ACD-A6B91D2D1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8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5B18-7324-1E48-A155-228A7576483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C53E-2175-774C-8ACD-A6B91D2D1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2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5B18-7324-1E48-A155-228A7576483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C53E-2175-774C-8ACD-A6B91D2D1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7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A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e-AT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e-AT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334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5B18-7324-1E48-A155-228A7576483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C53E-2175-774C-8ACD-A6B91D2D1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5B18-7324-1E48-A155-228A7576483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C53E-2175-774C-8ACD-A6B91D2D1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4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5B18-7324-1E48-A155-228A7576483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C53E-2175-774C-8ACD-A6B91D2D1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2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5B18-7324-1E48-A155-228A7576483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C53E-2175-774C-8ACD-A6B91D2D1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5B18-7324-1E48-A155-228A7576483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C53E-2175-774C-8ACD-A6B91D2D1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5B18-7324-1E48-A155-228A7576483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C53E-2175-774C-8ACD-A6B91D2D1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2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5B18-7324-1E48-A155-228A7576483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C53E-2175-774C-8ACD-A6B91D2D1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8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5B18-7324-1E48-A155-228A7576483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C53E-2175-774C-8ACD-A6B91D2D1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2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D5B18-7324-1E48-A155-228A7576483C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EC53E-2175-774C-8ACD-A6B91D2D1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Projekt</a:t>
            </a:r>
            <a:r>
              <a:rPr lang="en-US" dirty="0" smtClean="0"/>
              <a:t> “</a:t>
            </a:r>
            <a:r>
              <a:rPr lang="en-US" dirty="0" err="1" smtClean="0"/>
              <a:t>Tiere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Wald!”</a:t>
            </a:r>
            <a:br>
              <a:rPr lang="en-US" dirty="0" smtClean="0"/>
            </a:br>
            <a:r>
              <a:rPr lang="en-US" sz="2700" dirty="0" err="1" smtClean="0"/>
              <a:t>Kraki</a:t>
            </a:r>
            <a:r>
              <a:rPr lang="en-US" sz="2700" dirty="0" smtClean="0"/>
              <a:t> Kindergarten </a:t>
            </a:r>
            <a:r>
              <a:rPr lang="en-US" sz="2700" dirty="0" err="1" smtClean="0"/>
              <a:t>Scharnstein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Zuge</a:t>
            </a:r>
            <a:r>
              <a:rPr lang="en-US" dirty="0" smtClean="0"/>
              <a:t> </a:t>
            </a:r>
            <a:r>
              <a:rPr lang="en-US" dirty="0" err="1" smtClean="0"/>
              <a:t>unserer</a:t>
            </a:r>
            <a:r>
              <a:rPr lang="en-US" dirty="0" smtClean="0"/>
              <a:t> </a:t>
            </a:r>
            <a:r>
              <a:rPr lang="en-US" dirty="0" err="1" smtClean="0"/>
              <a:t>Ausbildung</a:t>
            </a:r>
            <a:r>
              <a:rPr lang="en-US" dirty="0" smtClean="0"/>
              <a:t> an der </a:t>
            </a:r>
            <a:r>
              <a:rPr lang="en-US" dirty="0" err="1" smtClean="0"/>
              <a:t>Bakip</a:t>
            </a:r>
            <a:r>
              <a:rPr lang="en-US" dirty="0" smtClean="0"/>
              <a:t> </a:t>
            </a:r>
            <a:r>
              <a:rPr lang="en-US" dirty="0" err="1" smtClean="0"/>
              <a:t>Vöcklabruck</a:t>
            </a:r>
            <a:r>
              <a:rPr lang="en-US" dirty="0" smtClean="0"/>
              <a:t> </a:t>
            </a:r>
            <a:r>
              <a:rPr lang="en-US" dirty="0" err="1" smtClean="0"/>
              <a:t>durften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den </a:t>
            </a:r>
            <a:r>
              <a:rPr lang="en-US" dirty="0" err="1" smtClean="0"/>
              <a:t>Kindern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gestalten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Projektstart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Hase</a:t>
            </a:r>
            <a:r>
              <a:rPr lang="en-US" dirty="0" smtClean="0"/>
              <a:t> </a:t>
            </a:r>
            <a:r>
              <a:rPr lang="en-US" dirty="0" err="1" smtClean="0"/>
              <a:t>Pieze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Besuch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Praktikantinnen</a:t>
            </a:r>
            <a:r>
              <a:rPr lang="en-US" dirty="0" smtClean="0"/>
              <a:t>: Alexandra </a:t>
            </a:r>
            <a:r>
              <a:rPr lang="en-US" dirty="0" err="1" smtClean="0"/>
              <a:t>Hametner</a:t>
            </a:r>
            <a:r>
              <a:rPr lang="en-US" dirty="0" smtClean="0"/>
              <a:t> und Barbara </a:t>
            </a:r>
            <a:r>
              <a:rPr lang="en-US" dirty="0" err="1" smtClean="0"/>
              <a:t>Zauner</a:t>
            </a:r>
            <a:endParaRPr lang="en-US" dirty="0" smtClean="0"/>
          </a:p>
        </p:txBody>
      </p:sp>
      <p:pic>
        <p:nvPicPr>
          <p:cNvPr id="6" name="Picture Placeholder 5" descr="thumb_IMG_3799_102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622"/>
          <a:stretch>
            <a:fillRect/>
          </a:stretch>
        </p:blipFill>
        <p:spPr>
          <a:xfrm rot="21414752">
            <a:off x="4476936" y="2122381"/>
            <a:ext cx="4141140" cy="2881378"/>
          </a:xfrm>
        </p:spPr>
      </p:pic>
    </p:spTree>
    <p:extLst>
      <p:ext uri="{BB962C8B-B14F-4D97-AF65-F5344CB8AC3E}">
        <p14:creationId xmlns:p14="http://schemas.microsoft.com/office/powerpoint/2010/main" val="27983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Besuch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Jäger</a:t>
            </a:r>
            <a:r>
              <a:rPr lang="en-US" dirty="0" smtClean="0"/>
              <a:t> Fritz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Laufe</a:t>
            </a:r>
            <a:r>
              <a:rPr lang="en-US" dirty="0" smtClean="0"/>
              <a:t> </a:t>
            </a:r>
            <a:r>
              <a:rPr lang="en-US" dirty="0" err="1" smtClean="0"/>
              <a:t>unserer</a:t>
            </a:r>
            <a:r>
              <a:rPr lang="en-US" dirty="0" smtClean="0"/>
              <a:t> 2 </a:t>
            </a:r>
            <a:r>
              <a:rPr lang="en-US" dirty="0" err="1" smtClean="0"/>
              <a:t>Projektwochen</a:t>
            </a:r>
            <a:r>
              <a:rPr lang="en-US" dirty="0" smtClean="0"/>
              <a:t> </a:t>
            </a:r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Jäger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Kindergarten </a:t>
            </a:r>
            <a:r>
              <a:rPr lang="en-US" dirty="0" err="1" smtClean="0"/>
              <a:t>besuchen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vermittelte</a:t>
            </a:r>
            <a:r>
              <a:rPr lang="en-US" dirty="0" smtClean="0"/>
              <a:t> den </a:t>
            </a:r>
            <a:r>
              <a:rPr lang="en-US" dirty="0" err="1" smtClean="0"/>
              <a:t>Kindern</a:t>
            </a:r>
            <a:r>
              <a:rPr lang="en-US" dirty="0" smtClean="0"/>
              <a:t> </a:t>
            </a:r>
            <a:r>
              <a:rPr lang="en-US" dirty="0" err="1" smtClean="0"/>
              <a:t>anschaulich</a:t>
            </a:r>
            <a:r>
              <a:rPr lang="en-US" dirty="0" smtClean="0"/>
              <a:t> und </a:t>
            </a:r>
            <a:r>
              <a:rPr lang="en-US" dirty="0" err="1" smtClean="0"/>
              <a:t>kindgereicht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Sachwissen</a:t>
            </a:r>
            <a:r>
              <a:rPr lang="en-US" dirty="0"/>
              <a:t> </a:t>
            </a:r>
            <a:r>
              <a:rPr lang="en-US" dirty="0" smtClean="0"/>
              <a:t>!!!!</a:t>
            </a:r>
            <a:endParaRPr lang="en-US" dirty="0"/>
          </a:p>
        </p:txBody>
      </p:sp>
      <p:pic>
        <p:nvPicPr>
          <p:cNvPr id="7" name="Picture Placeholder 6" descr="thumb_IMG_3980_102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/>
      </p:pic>
      <p:pic>
        <p:nvPicPr>
          <p:cNvPr id="6" name="Picture Placeholder 5" descr="thumb_IMG_3978_1024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2" b="23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9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0"/>
            <a:ext cx="3250360" cy="2012950"/>
          </a:xfrm>
        </p:spPr>
        <p:txBody>
          <a:bodyPr>
            <a:normAutofit/>
          </a:bodyPr>
          <a:lstStyle/>
          <a:p>
            <a:r>
              <a:rPr lang="en-US" dirty="0" err="1" smtClean="0"/>
              <a:t>Förster</a:t>
            </a:r>
            <a:r>
              <a:rPr lang="en-US" dirty="0" smtClean="0"/>
              <a:t> “Wolf” </a:t>
            </a:r>
            <a:r>
              <a:rPr lang="en-US" dirty="0" err="1" smtClean="0"/>
              <a:t>besucht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Kindergarten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Förster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ins in den Kindergarten </a:t>
            </a:r>
            <a:r>
              <a:rPr lang="en-US" dirty="0" err="1" smtClean="0"/>
              <a:t>eingeladen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Placeholder 5" descr="thumb_IMG_3862_102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2" b="23912"/>
          <a:stretch>
            <a:fillRect/>
          </a:stretch>
        </p:blipFill>
        <p:spPr/>
      </p:pic>
      <p:pic>
        <p:nvPicPr>
          <p:cNvPr id="8" name="Content Placeholder 5" descr="thumb_IMG_3891_1024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/>
        </p:blipFill>
        <p:spPr/>
      </p:pic>
    </p:spTree>
    <p:extLst>
      <p:ext uri="{BB962C8B-B14F-4D97-AF65-F5344CB8AC3E}">
        <p14:creationId xmlns:p14="http://schemas.microsoft.com/office/powerpoint/2010/main" val="42257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Ausflug</a:t>
            </a:r>
            <a:r>
              <a:rPr lang="en-US" dirty="0" smtClean="0"/>
              <a:t> in den “</a:t>
            </a:r>
            <a:r>
              <a:rPr lang="en-US" dirty="0" err="1" smtClean="0"/>
              <a:t>Forst</a:t>
            </a:r>
            <a:r>
              <a:rPr lang="en-US" dirty="0" smtClean="0"/>
              <a:t>!”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Förster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zusätzlich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Ausflug</a:t>
            </a:r>
            <a:r>
              <a:rPr lang="en-US" dirty="0" smtClean="0"/>
              <a:t> in den Wald </a:t>
            </a:r>
            <a:r>
              <a:rPr lang="en-US" dirty="0" err="1" smtClean="0"/>
              <a:t>unternommen</a:t>
            </a:r>
            <a:r>
              <a:rPr lang="en-US" dirty="0" smtClean="0"/>
              <a:t> !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unser</a:t>
            </a:r>
            <a:r>
              <a:rPr lang="en-US" dirty="0" smtClean="0"/>
              <a:t> </a:t>
            </a:r>
            <a:r>
              <a:rPr lang="en-US" dirty="0" err="1" smtClean="0"/>
              <a:t>gelungenes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bedanken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unserer</a:t>
            </a:r>
            <a:r>
              <a:rPr lang="en-US" dirty="0" smtClean="0"/>
              <a:t> </a:t>
            </a:r>
            <a:r>
              <a:rPr lang="en-US" dirty="0" err="1" smtClean="0"/>
              <a:t>Ausbildungspädagogin</a:t>
            </a:r>
            <a:r>
              <a:rPr lang="en-US" dirty="0" smtClean="0"/>
              <a:t> Petra </a:t>
            </a:r>
            <a:r>
              <a:rPr lang="en-US" dirty="0" err="1" smtClean="0"/>
              <a:t>Freimüller</a:t>
            </a:r>
            <a:r>
              <a:rPr lang="en-US" dirty="0" smtClean="0"/>
              <a:t> </a:t>
            </a:r>
            <a:r>
              <a:rPr lang="en-US" dirty="0" err="1" smtClean="0"/>
              <a:t>sowie</a:t>
            </a:r>
            <a:r>
              <a:rPr lang="en-US" dirty="0" smtClean="0"/>
              <a:t> der </a:t>
            </a:r>
            <a:r>
              <a:rPr lang="en-US" dirty="0" err="1" smtClean="0"/>
              <a:t>Kindergartenhelferin</a:t>
            </a:r>
            <a:r>
              <a:rPr lang="en-US" dirty="0" smtClean="0"/>
              <a:t> Dagmar </a:t>
            </a:r>
            <a:r>
              <a:rPr lang="en-US" dirty="0" err="1" smtClean="0"/>
              <a:t>Spieleder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" name="Content Placeholder 4" descr="thumb_IMG_4023_1024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622"/>
          <a:stretch/>
        </p:blipFill>
        <p:spPr/>
      </p:pic>
      <p:pic>
        <p:nvPicPr>
          <p:cNvPr id="7" name="Content Placeholder 3" descr="thumb_IMG_3968_1024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/>
        </p:blipFill>
        <p:spPr/>
      </p:pic>
    </p:spTree>
    <p:extLst>
      <p:ext uri="{BB962C8B-B14F-4D97-AF65-F5344CB8AC3E}">
        <p14:creationId xmlns:p14="http://schemas.microsoft.com/office/powerpoint/2010/main" val="1086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Bildschirmpräsentation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Projekt “Tiere im Wald!” Kraki Kindergarten Scharnstein </vt:lpstr>
      <vt:lpstr>Besuch vom Jäger Fritz</vt:lpstr>
      <vt:lpstr>Förster “Wolf” besucht uns im Kindergarten</vt:lpstr>
      <vt:lpstr>Ausflug in den “Forst!”</vt:lpstr>
    </vt:vector>
  </TitlesOfParts>
  <Company>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Pieze kommt zu Besuch !</dc:title>
  <dc:creator>a b</dc:creator>
  <cp:lastModifiedBy>User</cp:lastModifiedBy>
  <cp:revision>5</cp:revision>
  <dcterms:created xsi:type="dcterms:W3CDTF">2016-03-03T19:10:46Z</dcterms:created>
  <dcterms:modified xsi:type="dcterms:W3CDTF">2016-03-15T06:33:58Z</dcterms:modified>
</cp:coreProperties>
</file>